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2706" autoAdjust="0"/>
  </p:normalViewPr>
  <p:slideViewPr>
    <p:cSldViewPr showGuides="1">
      <p:cViewPr varScale="1">
        <p:scale>
          <a:sx n="66" d="100"/>
          <a:sy n="66" d="100"/>
        </p:scale>
        <p:origin x="1157"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2020/2/20</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2020/2/20</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336765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Transit center: </a:t>
            </a:r>
            <a:r>
              <a:rPr lang="zh-CN" altLang="en-US"/>
              <a:t>换乘中心</a:t>
            </a:r>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a:t>
            </a:fld>
            <a:r>
              <a:rPr lang="zh-CN" altLang="en-US"/>
              <a:t> 页</a:t>
            </a:r>
            <a:endParaRPr lang="zh-CN" altLang="en-US" dirty="0"/>
          </a:p>
        </p:txBody>
      </p:sp>
    </p:spTree>
    <p:extLst>
      <p:ext uri="{BB962C8B-B14F-4D97-AF65-F5344CB8AC3E}">
        <p14:creationId xmlns:p14="http://schemas.microsoft.com/office/powerpoint/2010/main" val="4268303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a:solidFill>
                  <a:schemeClr val="tx1">
                    <a:lumMod val="75000"/>
                    <a:lumOff val="25000"/>
                  </a:schemeClr>
                </a:solidFill>
                <a:effectLst/>
                <a:latin typeface="+mn-lt"/>
                <a:ea typeface="+mn-ea"/>
                <a:cs typeface="+mn-cs"/>
              </a:rPr>
              <a:t>：混杂模式</a:t>
            </a:r>
            <a:endParaRPr lang="zh-CN" altLang="en-US"/>
          </a:p>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8078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10.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54"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sensorized</a:t>
            </a:r>
            <a:r>
              <a:rPr lang="en-US" altLang="zh-CN" sz="1600" dirty="0">
                <a:solidFill>
                  <a:srgbClr val="000099"/>
                </a:solidFill>
                <a:latin typeface="Comic Sans MS" panose="030F0702030302020204" pitchFamily="66" charset="0"/>
              </a:rPr>
              <a:t>,</a:t>
            </a:r>
          </a:p>
          <a:p>
            <a:r>
              <a:rPr lang="en-US" altLang="zh-CN" sz="1600" dirty="0">
                <a:solidFill>
                  <a:srgbClr val="000099"/>
                </a:solidFill>
                <a:latin typeface="Comic Sans MS" panose="030F0702030302020204" pitchFamily="66" charset="0"/>
              </a:rPr>
              <a:t>bed</a:t>
            </a:r>
          </a:p>
          <a:p>
            <a:r>
              <a:rPr lang="en-US" altLang="zh-CN" sz="1600" dirty="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75"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7</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2017. </a:t>
            </a:r>
          </a:p>
          <a:p>
            <a:pPr>
              <a:buFont typeface="Wingdings" panose="05000000000000000000" pitchFamily="2" charset="2"/>
              <a:buChar char="v"/>
            </a:pPr>
            <a:r>
              <a:rPr lang="en-US" altLang="zh-CN" dirty="0">
                <a:ea typeface="宋体" panose="02010600030101010101" pitchFamily="2" charset="-122"/>
              </a:rPr>
              <a:t>Kasun </a:t>
            </a:r>
            <a:r>
              <a:rPr lang="en-US" altLang="zh-CN" dirty="0" err="1">
                <a:ea typeface="宋体" panose="02010600030101010101" pitchFamily="2" charset="-122"/>
              </a:rPr>
              <a:t>Indrasiri</a:t>
            </a:r>
            <a:r>
              <a:rPr lang="en-US" altLang="zh-CN" dirty="0">
                <a:ea typeface="宋体" panose="02010600030101010101" pitchFamily="2" charset="-122"/>
              </a:rPr>
              <a:t> and </a:t>
            </a:r>
            <a:r>
              <a:rPr lang="en-US" altLang="zh-CN" dirty="0" err="1">
                <a:ea typeface="宋体" panose="02010600030101010101" pitchFamily="2" charset="-122"/>
              </a:rPr>
              <a:t>Danesh</a:t>
            </a:r>
            <a:r>
              <a:rPr lang="en-US" altLang="zh-CN" dirty="0">
                <a:ea typeface="宋体" panose="02010600030101010101" pitchFamily="2" charset="-122"/>
              </a:rPr>
              <a:t> </a:t>
            </a:r>
            <a:r>
              <a:rPr lang="en-US" altLang="zh-CN" dirty="0" err="1">
                <a:ea typeface="宋体" panose="02010600030101010101" pitchFamily="2" charset="-122"/>
              </a:rPr>
              <a:t>Kuruppu</a:t>
            </a:r>
            <a:r>
              <a:rPr lang="en-US" altLang="zh-CN" dirty="0">
                <a:ea typeface="宋体" panose="02010600030101010101" pitchFamily="2" charset="-122"/>
              </a:rPr>
              <a:t>, </a:t>
            </a:r>
            <a:r>
              <a:rPr lang="en-US" altLang="zh-CN" dirty="0" err="1">
                <a:ea typeface="宋体" panose="02010600030101010101" pitchFamily="2" charset="-122"/>
              </a:rPr>
              <a:t>gRPC</a:t>
            </a:r>
            <a:r>
              <a:rPr lang="en-US" altLang="zh-CN" dirty="0">
                <a:ea typeface="宋体" panose="02010600030101010101" pitchFamily="2" charset="-122"/>
              </a:rPr>
              <a:t>: Up and Running Building Cloud Native Applications with Go and Java for Docker and Kubernetes, O’Reilly, 2020</a:t>
            </a:r>
            <a:endParaRPr kumimoji="0" lang="zh-CN" altLang="en-US" dirty="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(via Wireshark) and coding (via VS2019 community)</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i="1"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traffic intensity </a:t>
            </a:r>
          </a:p>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 </a:t>
            </a:r>
            <a:r>
              <a:rPr lang="en-US" altLang="zh-CN" sz="2000" i="1" dirty="0">
                <a:solidFill>
                  <a:srgbClr val="000099"/>
                </a:solidFill>
                <a:latin typeface="Comic Sans MS" panose="030F0702030302020204" pitchFamily="66" charset="0"/>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a:t>
            </a:r>
            <a:r>
              <a:rPr lang="en-US" altLang="zh-CN" dirty="0">
                <a:solidFill>
                  <a:srgbClr val="000099"/>
                </a:solidFill>
                <a:latin typeface="Comic Sans MS" panose="030F0702030302020204" pitchFamily="66" charset="0"/>
              </a:rPr>
              <a:t> ~ 0: avg. queueing delay small</a:t>
            </a: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avg. queueing delay large</a:t>
            </a: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more </a:t>
            </a:r>
            <a:r>
              <a:rPr lang="en-US" altLang="ja-JP" dirty="0">
                <a:solidFill>
                  <a:srgbClr val="000099"/>
                </a:solidFill>
                <a:latin typeface="Comic Sans MS" panose="030F0702030302020204" pitchFamily="66" charset="0"/>
              </a:rPr>
              <a:t>"work" arriving </a:t>
            </a:r>
          </a:p>
          <a:p>
            <a:pPr>
              <a:lnSpc>
                <a:spcPct val="85000"/>
              </a:lnSpc>
              <a:spcBef>
                <a:spcPct val="20000"/>
              </a:spcBef>
              <a:buClr>
                <a:srgbClr val="000099"/>
              </a:buClr>
              <a:buSzPct val="100000"/>
            </a:pPr>
            <a:r>
              <a:rPr lang="en-US" altLang="zh-CN" dirty="0">
                <a:solidFill>
                  <a:srgbClr val="000099"/>
                </a:solidFill>
                <a:latin typeface="Comic Sans MS" panose="030F0702030302020204" pitchFamily="66" charset="0"/>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a:t>
            </a:r>
            <a:r>
              <a:rPr lang="en-US" altLang="zh-CN" sz="1800" dirty="0">
                <a:solidFill>
                  <a:srgbClr val="000099"/>
                </a:solidFill>
                <a:latin typeface="Comic Sans MS" panose="030F0702030302020204" pitchFamily="66" charset="0"/>
              </a:rPr>
              <a:t>~ 0</a:t>
            </a:r>
          </a:p>
        </p:txBody>
      </p:sp>
      <p:sp>
        <p:nvSpPr>
          <p:cNvPr id="105482" name="Text Box 16"/>
          <p:cNvSpPr txBox="1">
            <a:spLocks noChangeArrowheads="1"/>
          </p:cNvSpPr>
          <p:nvPr/>
        </p:nvSpPr>
        <p:spPr bwMode="auto">
          <a:xfrm>
            <a:off x="10714624" y="5425560"/>
            <a:ext cx="1140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-&gt;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6122</TotalTime>
  <Words>6635</Words>
  <Application>Microsoft Office PowerPoint</Application>
  <PresentationFormat>宽屏</PresentationFormat>
  <Paragraphs>1648</Paragraphs>
  <Slides>85</Slides>
  <Notes>71</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6" baseType="lpstr">
      <vt:lpstr>MS PGothic</vt:lpstr>
      <vt:lpstr>MS PGothic</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375</cp:revision>
  <dcterms:created xsi:type="dcterms:W3CDTF">2015-05-07T17:29:00Z</dcterms:created>
  <dcterms:modified xsi:type="dcterms:W3CDTF">2020-02-20T05:46:26Z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